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29" r:id="rId2"/>
    <p:sldId id="1642" r:id="rId3"/>
    <p:sldId id="1643" r:id="rId4"/>
    <p:sldId id="1644" r:id="rId5"/>
    <p:sldId id="1645" r:id="rId6"/>
    <p:sldId id="164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424. VANTUNG OMNA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 Home Over There </a:t>
            </a:r>
          </a:p>
          <a:p>
            <a:r>
              <a:rPr lang="en-US" sz="1500" dirty="0"/>
              <a:t>John 14:3</a:t>
            </a:r>
          </a:p>
          <a:p>
            <a:r>
              <a:rPr lang="en-US" sz="1500" dirty="0"/>
              <a:t>D. W.C Huntington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10808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kizemin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66167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51879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Amailam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34491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8759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8736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186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424. VANTUNG OMNA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2018-12-15T07:13:53Z</dcterms:modified>
</cp:coreProperties>
</file>